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650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84"/>
  </p:normalViewPr>
  <p:slideViewPr>
    <p:cSldViewPr snapToGrid="0" snapToObjects="1">
      <p:cViewPr varScale="1">
        <p:scale>
          <a:sx n="167" d="100"/>
          <a:sy n="167" d="100"/>
        </p:scale>
        <p:origin x="17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64B5-1C2F-184F-AB4C-BE9603F65E70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70335-7F80-0747-81D3-577513D90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70335-7F80-0747-81D3-577513D909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 Main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82975" y="6254750"/>
            <a:ext cx="52784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ea typeface="ＭＳ Ｐゴシック" charset="-128"/>
                <a:cs typeface="ＭＳ Ｐゴシック" charset="-128"/>
              </a:rPr>
              <a:t>Foothill College, 12345 El Monte Road, Los Altos Hills, CA 94022  </a:t>
            </a:r>
            <a:r>
              <a:rPr lang="en-US" sz="1050" dirty="0">
                <a:solidFill>
                  <a:srgbClr val="990000"/>
                </a:solidFill>
                <a:ea typeface="ＭＳ Ｐゴシック" charset="-128"/>
                <a:cs typeface="ＭＳ Ｐゴシック" charset="-128"/>
              </a:rPr>
              <a:t>|</a:t>
            </a:r>
            <a:r>
              <a:rPr lang="en-US" sz="1050" dirty="0">
                <a:ea typeface="ＭＳ Ｐゴシック" charset="-128"/>
                <a:cs typeface="ＭＳ Ｐゴシック" charset="-128"/>
              </a:rPr>
              <a:t>  </a:t>
            </a:r>
            <a:r>
              <a:rPr lang="en-US" sz="1050" dirty="0" err="1">
                <a:ea typeface="ＭＳ Ｐゴシック" charset="-128"/>
                <a:cs typeface="ＭＳ Ｐゴシック" charset="-128"/>
              </a:rPr>
              <a:t>foothill.edu</a:t>
            </a:r>
            <a:endParaRPr lang="en-US" sz="105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325" y="5710238"/>
            <a:ext cx="2327275" cy="885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12345 El Monte Road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Los Altos Hills, CA 94022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foothill.edu</a:t>
            </a:r>
            <a:endParaRPr lang="en-US" sz="18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3330" y="2115163"/>
            <a:ext cx="5277693" cy="18369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3326" y="4245823"/>
            <a:ext cx="5277697" cy="98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b="0" i="0" kern="1200">
                <a:solidFill>
                  <a:srgbClr val="990000"/>
                </a:solidFill>
                <a:latin typeface="Calibri"/>
                <a:ea typeface="+mn-ea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0" y="327026"/>
            <a:ext cx="1966910" cy="131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0565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905000"/>
            <a:ext cx="6767369" cy="44542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SzPct val="70000"/>
              <a:buFont typeface="Wingdings" charset="2"/>
              <a:buChar char="§"/>
              <a:defRPr sz="4000">
                <a:latin typeface="Calibri"/>
                <a:cs typeface="Calibri"/>
              </a:defRPr>
            </a:lvl1pPr>
            <a:lvl2pPr marL="4572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2pPr>
            <a:lvl3pPr marL="6858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3pPr>
            <a:lvl4pPr marL="9144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4pPr>
            <a:lvl5pPr marL="11430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6707598"/>
      </p:ext>
    </p:extLst>
  </p:cSld>
  <p:clrMapOvr>
    <a:masterClrMapping/>
  </p:clrMapOvr>
  <p:transition spd="med"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1895617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5468862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96115"/>
      </p:ext>
    </p:extLst>
  </p:cSld>
  <p:clrMapOvr>
    <a:masterClrMapping/>
  </p:clrMapOvr>
  <p:transition spd="med">
    <p:fad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1981200" y="1981200"/>
            <a:ext cx="6705600" cy="42672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718468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208158" y="1981200"/>
            <a:ext cx="2454830" cy="43496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1"/>
          </p:nvPr>
        </p:nvSpPr>
        <p:spPr>
          <a:xfrm>
            <a:off x="1981200" y="1981200"/>
            <a:ext cx="3783385" cy="4190999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937135"/>
      </p:ext>
    </p:extLst>
  </p:cSld>
  <p:clrMapOvr>
    <a:masterClrMapping/>
  </p:clrMapOvr>
  <p:transition spd="med">
    <p:fade/>
  </p:transition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099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sz="half" idx="21"/>
          </p:nvPr>
        </p:nvSpPr>
        <p:spPr>
          <a:xfrm>
            <a:off x="2009907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Content Placeholder 3"/>
          <p:cNvSpPr>
            <a:spLocks noGrp="1"/>
          </p:cNvSpPr>
          <p:nvPr>
            <p:ph sz="half" idx="27"/>
          </p:nvPr>
        </p:nvSpPr>
        <p:spPr>
          <a:xfrm>
            <a:off x="43721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28"/>
          </p:nvPr>
        </p:nvSpPr>
        <p:spPr>
          <a:xfrm>
            <a:off x="6734307" y="19812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sz="half" idx="32"/>
          </p:nvPr>
        </p:nvSpPr>
        <p:spPr>
          <a:xfrm>
            <a:off x="2009907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sz="half" idx="33"/>
          </p:nvPr>
        </p:nvSpPr>
        <p:spPr>
          <a:xfrm>
            <a:off x="4343400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sz="half" idx="34"/>
          </p:nvPr>
        </p:nvSpPr>
        <p:spPr>
          <a:xfrm>
            <a:off x="4343400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sz="half" idx="35"/>
          </p:nvPr>
        </p:nvSpPr>
        <p:spPr>
          <a:xfrm>
            <a:off x="6734307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sz="half" idx="36"/>
          </p:nvPr>
        </p:nvSpPr>
        <p:spPr>
          <a:xfrm>
            <a:off x="6734307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" name="Content Placeholder 3"/>
          <p:cNvSpPr>
            <a:spLocks noGrp="1"/>
          </p:cNvSpPr>
          <p:nvPr>
            <p:ph sz="half" idx="37"/>
          </p:nvPr>
        </p:nvSpPr>
        <p:spPr>
          <a:xfrm>
            <a:off x="20099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sz="half" idx="38"/>
          </p:nvPr>
        </p:nvSpPr>
        <p:spPr>
          <a:xfrm>
            <a:off x="2009907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Content Placeholder 3"/>
          <p:cNvSpPr>
            <a:spLocks noGrp="1"/>
          </p:cNvSpPr>
          <p:nvPr>
            <p:ph sz="half" idx="39"/>
          </p:nvPr>
        </p:nvSpPr>
        <p:spPr>
          <a:xfrm>
            <a:off x="4343400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Content Placeholder 3"/>
          <p:cNvSpPr>
            <a:spLocks noGrp="1"/>
          </p:cNvSpPr>
          <p:nvPr>
            <p:ph sz="half" idx="40"/>
          </p:nvPr>
        </p:nvSpPr>
        <p:spPr>
          <a:xfrm>
            <a:off x="67343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sz="half" idx="41"/>
          </p:nvPr>
        </p:nvSpPr>
        <p:spPr>
          <a:xfrm>
            <a:off x="2009907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sz="half" idx="42"/>
          </p:nvPr>
        </p:nvSpPr>
        <p:spPr>
          <a:xfrm>
            <a:off x="4343400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Content Placeholder 2"/>
          <p:cNvSpPr>
            <a:spLocks noGrp="1"/>
          </p:cNvSpPr>
          <p:nvPr>
            <p:ph sz="half" idx="43"/>
          </p:nvPr>
        </p:nvSpPr>
        <p:spPr>
          <a:xfrm>
            <a:off x="4343400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sz="half" idx="44"/>
          </p:nvPr>
        </p:nvSpPr>
        <p:spPr>
          <a:xfrm>
            <a:off x="6734307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sz="half" idx="45"/>
          </p:nvPr>
        </p:nvSpPr>
        <p:spPr>
          <a:xfrm>
            <a:off x="6734307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4167888"/>
      </p:ext>
    </p:extLst>
  </p:cSld>
  <p:clrMapOvr>
    <a:masterClrMapping/>
  </p:clrMapOvr>
  <p:transition spd="med">
    <p:fade/>
  </p:transition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924192" y="1253917"/>
            <a:ext cx="6767369" cy="1252667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Thank you!</a:t>
            </a:r>
            <a:endParaRPr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779838" y="3278982"/>
            <a:ext cx="3292475" cy="2457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Present 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err="1" smtClean="0"/>
              <a:t>email@foothill.edu</a:t>
            </a:r>
            <a:endParaRPr lang="en-US" dirty="0" smtClean="0"/>
          </a:p>
          <a:p>
            <a:pPr lvl="0"/>
            <a:r>
              <a:rPr lang="en-US" dirty="0" smtClean="0"/>
              <a:t>650.949.0000</a:t>
            </a:r>
          </a:p>
        </p:txBody>
      </p:sp>
    </p:spTree>
    <p:extLst>
      <p:ext uri="{BB962C8B-B14F-4D97-AF65-F5344CB8AC3E}">
        <p14:creationId xmlns:p14="http://schemas.microsoft.com/office/powerpoint/2010/main" val="4274707730"/>
      </p:ext>
    </p:extLst>
  </p:cSld>
  <p:clrMapOvr>
    <a:masterClrMapping/>
  </p:clrMapOvr>
  <p:transition spd="med">
    <p:fade/>
  </p:transition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T Main Slides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6207125"/>
            <a:ext cx="1355725" cy="6508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14B85080-08A8-A944-86B4-124385FB3F20}" type="slidenum">
              <a:rPr lang="en-US" sz="2400" b="0" i="0" smtClean="0">
                <a:latin typeface="Calibri Light"/>
                <a:cs typeface="Calibri Light"/>
              </a:rPr>
              <a:pPr algn="ctr">
                <a:defRPr/>
              </a:pPr>
              <a:t>‹#›</a:t>
            </a:fld>
            <a:endParaRPr lang="en-US" sz="2400" b="0" i="0" dirty="0">
              <a:latin typeface="Calibri Light"/>
              <a:cs typeface="Calibri Ligh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5" y="203201"/>
            <a:ext cx="1092994" cy="7286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30" r:id="rId1"/>
    <p:sldLayoutId id="2147486525" r:id="rId2"/>
    <p:sldLayoutId id="2147486526" r:id="rId3"/>
    <p:sldLayoutId id="2147486527" r:id="rId4"/>
    <p:sldLayoutId id="2147486528" r:id="rId5"/>
    <p:sldLayoutId id="2147486529" r:id="rId6"/>
    <p:sldLayoutId id="2147486531" r:id="rId7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sz="20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7892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Academic Fall2015">
  <a:themeElements>
    <a:clrScheme name="Custom 3">
      <a:dk1>
        <a:srgbClr val="000000"/>
      </a:dk1>
      <a:lt1>
        <a:srgbClr val="FFFFFF"/>
      </a:lt1>
      <a:dk2>
        <a:srgbClr val="333333"/>
      </a:dk2>
      <a:lt2>
        <a:srgbClr val="CCCCCC"/>
      </a:lt2>
      <a:accent1>
        <a:srgbClr val="AB1F2C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lassic PPT" id="{632E22F7-362D-D140-8A90-09B6A80869D7}" vid="{5562846C-B55E-F743-8B7B-0ECCCB0041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FH Template Classic</Template>
  <TotalTime>0</TotalTime>
  <Words>1</Words>
  <Application>Microsoft Macintosh PowerPoint</Application>
  <PresentationFormat>On-screen Show (4:3)</PresentationFormat>
  <Paragraphs>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ＭＳ Ｐゴシック</vt:lpstr>
      <vt:lpstr>Wingdings</vt:lpstr>
      <vt:lpstr>Wingdings 2</vt:lpstr>
      <vt:lpstr>Academic Fall2015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Robredo</dc:creator>
  <cp:lastModifiedBy>Jerry Robredo</cp:lastModifiedBy>
  <cp:revision>1</cp:revision>
  <dcterms:created xsi:type="dcterms:W3CDTF">2017-12-20T23:23:15Z</dcterms:created>
  <dcterms:modified xsi:type="dcterms:W3CDTF">2017-12-20T23:23:28Z</dcterms:modified>
</cp:coreProperties>
</file>